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3B"/>
    <a:srgbClr val="F23EC3"/>
    <a:srgbClr val="9966FF"/>
    <a:srgbClr val="3FD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5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11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6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52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6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7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94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0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4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01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29B9-3E7F-4C27-86D7-B56B8BD9DC19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136D9-A9E0-4A4A-B986-CF8AD7771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2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88325" y="1759789"/>
            <a:ext cx="621964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	Learners agree......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enjoy my course and it meets my needs		Satisfaction: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get help and support from my tutor			Satisfaction: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learn new things		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treated well by my tutor and other staff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feel listened to in class and able to join in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know what I need </a:t>
            </a: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to work on in class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feel safe in my class and in my community		Satisfaction	100%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 am happy in my class			Satisfaction	100%</a:t>
            </a:r>
          </a:p>
          <a:p>
            <a:pPr lvl="1"/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100% customer satisfaction rate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204"/>
            <a:ext cx="12192000" cy="14138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221" y="1390457"/>
            <a:ext cx="9975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Community Learning &amp; Adult Skills Service (CLASS) ESOL Feedback 2023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2550" y="5422313"/>
            <a:ext cx="1786947" cy="1163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8" y="5644173"/>
            <a:ext cx="1856106" cy="1008230"/>
          </a:xfrm>
          <a:prstGeom prst="rect">
            <a:avLst/>
          </a:prstGeom>
          <a:noFill/>
        </p:spPr>
      </p:pic>
      <p:pic>
        <p:nvPicPr>
          <p:cNvPr id="10" name="Picture 4" descr="See the source imag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6453" y="5489070"/>
            <a:ext cx="1881517" cy="116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423" y="5489070"/>
            <a:ext cx="2425484" cy="1129031"/>
          </a:xfrm>
          <a:prstGeom prst="rect">
            <a:avLst/>
          </a:prstGeom>
        </p:spPr>
      </p:pic>
      <p:sp>
        <p:nvSpPr>
          <p:cNvPr id="12" name="Oval Callout 11"/>
          <p:cNvSpPr/>
          <p:nvPr/>
        </p:nvSpPr>
        <p:spPr>
          <a:xfrm>
            <a:off x="1949014" y="2940079"/>
            <a:ext cx="1985913" cy="948906"/>
          </a:xfrm>
          <a:prstGeom prst="wedgeEllipseCallout">
            <a:avLst>
              <a:gd name="adj1" fmla="val -60456"/>
              <a:gd name="adj2" fmla="val -8534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loud Callout 12"/>
          <p:cNvSpPr/>
          <p:nvPr/>
        </p:nvSpPr>
        <p:spPr>
          <a:xfrm>
            <a:off x="2442795" y="1969713"/>
            <a:ext cx="2074653" cy="903518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Explosion 2 13"/>
          <p:cNvSpPr/>
          <p:nvPr/>
        </p:nvSpPr>
        <p:spPr>
          <a:xfrm>
            <a:off x="0" y="2974949"/>
            <a:ext cx="2079160" cy="15686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ular Callout 14"/>
          <p:cNvSpPr/>
          <p:nvPr/>
        </p:nvSpPr>
        <p:spPr>
          <a:xfrm>
            <a:off x="429623" y="2332991"/>
            <a:ext cx="2104845" cy="742638"/>
          </a:xfrm>
          <a:prstGeom prst="wedgeRoundRectCallout">
            <a:avLst>
              <a:gd name="adj1" fmla="val -51571"/>
              <a:gd name="adj2" fmla="val 78931"/>
              <a:gd name="adj3" fmla="val 16667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5-Point Star 15"/>
          <p:cNvSpPr/>
          <p:nvPr/>
        </p:nvSpPr>
        <p:spPr>
          <a:xfrm>
            <a:off x="3387928" y="2201067"/>
            <a:ext cx="2303445" cy="187318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loud Callout 16"/>
          <p:cNvSpPr/>
          <p:nvPr/>
        </p:nvSpPr>
        <p:spPr>
          <a:xfrm>
            <a:off x="225149" y="4088744"/>
            <a:ext cx="1758027" cy="1101880"/>
          </a:xfrm>
          <a:prstGeom prst="cloudCallout">
            <a:avLst>
              <a:gd name="adj1" fmla="val 60621"/>
              <a:gd name="adj2" fmla="val -66675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72698" y="1923691"/>
            <a:ext cx="1856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You said……</a:t>
            </a:r>
          </a:p>
        </p:txBody>
      </p:sp>
      <p:sp>
        <p:nvSpPr>
          <p:cNvPr id="19" name="Explosion 1 18"/>
          <p:cNvSpPr/>
          <p:nvPr/>
        </p:nvSpPr>
        <p:spPr>
          <a:xfrm>
            <a:off x="3605202" y="3580291"/>
            <a:ext cx="1674164" cy="1434105"/>
          </a:xfrm>
          <a:prstGeom prst="irregularSeal1">
            <a:avLst/>
          </a:prstGeom>
          <a:solidFill>
            <a:srgbClr val="3FDC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7-Point Star 19"/>
          <p:cNvSpPr/>
          <p:nvPr/>
        </p:nvSpPr>
        <p:spPr>
          <a:xfrm>
            <a:off x="2038094" y="3933706"/>
            <a:ext cx="1807754" cy="1080689"/>
          </a:xfrm>
          <a:prstGeom prst="star7">
            <a:avLst/>
          </a:prstGeom>
          <a:solidFill>
            <a:srgbClr val="99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90220" y="2264751"/>
            <a:ext cx="17556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have improved my speaking &amp; listening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0168" y="2066391"/>
            <a:ext cx="2042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Improved grammar and spellings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089869" y="2993342"/>
            <a:ext cx="17911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new things makes me feel happy</a:t>
            </a:r>
            <a:endParaRPr lang="en-GB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21216312">
            <a:off x="3962567" y="3974098"/>
            <a:ext cx="1032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Arial Narrow" panose="020B0606020202030204" pitchFamily="34" charset="0"/>
              </a:rPr>
              <a:t>I enjoy class</a:t>
            </a:r>
          </a:p>
        </p:txBody>
      </p:sp>
      <p:sp>
        <p:nvSpPr>
          <p:cNvPr id="31" name="TextBox 30"/>
          <p:cNvSpPr txBox="1"/>
          <p:nvPr/>
        </p:nvSpPr>
        <p:spPr>
          <a:xfrm rot="21134081">
            <a:off x="495167" y="3476511"/>
            <a:ext cx="124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I am more confident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5167" y="4174961"/>
            <a:ext cx="15023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have learnt many new skills and I have enjoyed it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50168" y="4021496"/>
            <a:ext cx="101992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	</a:t>
            </a:r>
            <a:r>
              <a:rPr lang="en-GB" sz="1200" dirty="0"/>
              <a:t>Marks your work so you learn</a:t>
            </a:r>
          </a:p>
        </p:txBody>
      </p:sp>
      <p:sp>
        <p:nvSpPr>
          <p:cNvPr id="35" name="Oval Callout 34"/>
          <p:cNvSpPr/>
          <p:nvPr/>
        </p:nvSpPr>
        <p:spPr>
          <a:xfrm>
            <a:off x="3399583" y="4876421"/>
            <a:ext cx="1771312" cy="843242"/>
          </a:xfrm>
          <a:prstGeom prst="wedgeEllipseCallout">
            <a:avLst>
              <a:gd name="adj1" fmla="val -30086"/>
              <a:gd name="adj2" fmla="val -82622"/>
            </a:avLst>
          </a:prstGeom>
          <a:solidFill>
            <a:srgbClr val="F23E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3470091" y="4977159"/>
            <a:ext cx="1700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Communicating with others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 rot="199696">
            <a:off x="3943986" y="2895529"/>
            <a:ext cx="1115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Teacher is very good</a:t>
            </a:r>
            <a:endParaRPr lang="en-GB" sz="1600" dirty="0"/>
          </a:p>
        </p:txBody>
      </p:sp>
      <p:sp>
        <p:nvSpPr>
          <p:cNvPr id="38" name="Oval 37"/>
          <p:cNvSpPr/>
          <p:nvPr/>
        </p:nvSpPr>
        <p:spPr>
          <a:xfrm>
            <a:off x="1203226" y="4882132"/>
            <a:ext cx="218470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schemeClr val="tx1"/>
                </a:solidFill>
              </a:rPr>
              <a:t>I now have an email I did not have before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4956116" y="4215037"/>
            <a:ext cx="1438022" cy="1014349"/>
          </a:xfrm>
          <a:prstGeom prst="cloudCallout">
            <a:avLst>
              <a:gd name="adj1" fmla="val -34041"/>
              <a:gd name="adj2" fmla="val -90978"/>
            </a:avLst>
          </a:prstGeom>
          <a:solidFill>
            <a:srgbClr val="F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 rot="332554">
            <a:off x="5125242" y="4348230"/>
            <a:ext cx="11160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ble to meet new friends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Explosion 1 40"/>
          <p:cNvSpPr/>
          <p:nvPr/>
        </p:nvSpPr>
        <p:spPr>
          <a:xfrm>
            <a:off x="4589901" y="1997379"/>
            <a:ext cx="1581249" cy="129095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Improving my English</a:t>
            </a:r>
            <a:endParaRPr lang="en-GB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29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215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Wingdings</vt:lpstr>
      <vt:lpstr>Office Theme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 West</dc:creator>
  <cp:lastModifiedBy>Mel West</cp:lastModifiedBy>
  <cp:revision>15</cp:revision>
  <dcterms:created xsi:type="dcterms:W3CDTF">2022-08-11T08:28:58Z</dcterms:created>
  <dcterms:modified xsi:type="dcterms:W3CDTF">2023-08-23T08:50:37Z</dcterms:modified>
</cp:coreProperties>
</file>